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</p:sldIdLst>
  <p:sldSz cx="7561263" cy="1044098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0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>
      <p:cViewPr varScale="1">
        <p:scale>
          <a:sx n="49" d="100"/>
          <a:sy n="49" d="100"/>
        </p:scale>
        <p:origin x="720" y="72"/>
      </p:cViewPr>
      <p:guideLst>
        <p:guide orient="horz" pos="3289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7095" y="3243474"/>
            <a:ext cx="6427074" cy="223804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4190" y="5916560"/>
            <a:ext cx="5292884" cy="26682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287" y="6709302"/>
            <a:ext cx="6427074" cy="2073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7287" y="4425337"/>
            <a:ext cx="6427074" cy="228396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78063" y="2436232"/>
            <a:ext cx="3339558" cy="68905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43642" y="2436232"/>
            <a:ext cx="3339558" cy="68905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3" y="2337139"/>
            <a:ext cx="3340871" cy="97400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8063" y="3311147"/>
            <a:ext cx="3340871" cy="601565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41017" y="2337139"/>
            <a:ext cx="3342183" cy="97400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841017" y="3311147"/>
            <a:ext cx="3342183" cy="601565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4" y="415706"/>
            <a:ext cx="2487603" cy="17691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56244" y="415707"/>
            <a:ext cx="4226956" cy="89110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8064" y="2184874"/>
            <a:ext cx="2487603" cy="71419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060" y="7308692"/>
            <a:ext cx="4536758" cy="86283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82060" y="932922"/>
            <a:ext cx="4536758" cy="626459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2060" y="8171524"/>
            <a:ext cx="4536758" cy="122536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481916" y="418125"/>
            <a:ext cx="1701284" cy="890867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78063" y="418125"/>
            <a:ext cx="4977831" cy="890867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3" y="418123"/>
            <a:ext cx="6805137" cy="17401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3" y="2436232"/>
            <a:ext cx="6805137" cy="6890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78063" y="9677250"/>
            <a:ext cx="1764295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83432" y="9677250"/>
            <a:ext cx="2394400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418905" y="9677250"/>
            <a:ext cx="1764295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rg.turism@yandex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org.turism@yandex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1612874240_53-p-fon-starii-list-bumagi-dlya-prezentatsii-55.png (1223×95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3" y="-108098"/>
            <a:ext cx="7272808" cy="1044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2239" y="467966"/>
            <a:ext cx="6912768" cy="10141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ЗАЯВКА</a:t>
            </a:r>
          </a:p>
          <a:p>
            <a:pPr algn="ctr"/>
            <a:r>
              <a:rPr lang="ru-RU" dirty="0"/>
              <a:t>на участие в городском дистанционном конкурсе по краеведческому ориентированию </a:t>
            </a:r>
          </a:p>
          <a:p>
            <a:pPr algn="ctr"/>
            <a:r>
              <a:rPr lang="ru-RU" dirty="0"/>
              <a:t>«Наш край – познаем и любим!»  </a:t>
            </a:r>
          </a:p>
          <a:p>
            <a:pPr algn="ctr"/>
            <a:r>
              <a:rPr lang="ru-RU" dirty="0" smtClean="0"/>
              <a:t>07.10.2022 </a:t>
            </a:r>
            <a:r>
              <a:rPr lang="ru-RU" dirty="0"/>
              <a:t>- 21.11.2022. гг</a:t>
            </a:r>
            <a:r>
              <a:rPr lang="ru-RU" dirty="0" smtClean="0"/>
              <a:t>.</a:t>
            </a:r>
          </a:p>
          <a:p>
            <a:pPr algn="ctr"/>
            <a:endParaRPr lang="ru-RU" dirty="0"/>
          </a:p>
          <a:p>
            <a:pPr marL="285750" indent="-104775">
              <a:buFont typeface="Arial" panose="020B0604020202020204" pitchFamily="34" charset="0"/>
              <a:buChar char="•"/>
            </a:pPr>
            <a:r>
              <a:rPr lang="ru-RU" dirty="0" smtClean="0"/>
              <a:t>Работы </a:t>
            </a:r>
            <a:r>
              <a:rPr lang="ru-RU" dirty="0"/>
              <a:t>принимаются до 15:00 часов 14.11.2022 (время указано местное) на адрес электронной почты </a:t>
            </a:r>
            <a:r>
              <a:rPr lang="ru-RU" dirty="0">
                <a:hlinkClick r:id="rId3"/>
              </a:rPr>
              <a:t>org.turism@yandex.ru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00" dirty="0"/>
          </a:p>
          <a:p>
            <a:pPr algn="just"/>
            <a:r>
              <a:rPr lang="ru-RU" dirty="0" smtClean="0"/>
              <a:t>Заявку и бланк ответов высылать </a:t>
            </a:r>
            <a:r>
              <a:rPr lang="ru-RU" dirty="0"/>
              <a:t>в формате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Office</a:t>
            </a:r>
            <a:r>
              <a:rPr lang="ru-RU" dirty="0"/>
              <a:t> </a:t>
            </a:r>
            <a:r>
              <a:rPr lang="ru-RU" dirty="0" err="1" smtClean="0"/>
              <a:t>Word</a:t>
            </a:r>
            <a:r>
              <a:rPr lang="ru-RU" dirty="0" smtClean="0"/>
              <a:t>, или любого удобного формата </a:t>
            </a:r>
            <a:r>
              <a:rPr lang="en-US" dirty="0" smtClean="0"/>
              <a:t>(PDF</a:t>
            </a:r>
            <a:r>
              <a:rPr lang="en-US" dirty="0"/>
              <a:t>, JPG)</a:t>
            </a:r>
            <a:r>
              <a:rPr lang="ru-RU" dirty="0" smtClean="0"/>
              <a:t>, заархивированные </a:t>
            </a:r>
            <a:r>
              <a:rPr lang="ru-RU" dirty="0"/>
              <a:t>вместе </a:t>
            </a:r>
            <a:r>
              <a:rPr lang="ru-RU" dirty="0" smtClean="0"/>
              <a:t>в </a:t>
            </a:r>
            <a:r>
              <a:rPr lang="ru-RU" dirty="0"/>
              <a:t>папку </a:t>
            </a:r>
            <a:r>
              <a:rPr lang="ru-RU" dirty="0" err="1"/>
              <a:t>zip</a:t>
            </a:r>
            <a:r>
              <a:rPr lang="ru-RU" dirty="0"/>
              <a:t> архив, с указанием образовательного учреждения в названии файла (образец: </a:t>
            </a:r>
            <a:r>
              <a:rPr lang="ru-RU" dirty="0" smtClean="0"/>
              <a:t>Школа26.zip</a:t>
            </a:r>
            <a:r>
              <a:rPr lang="ru-RU" dirty="0"/>
              <a:t>). </a:t>
            </a:r>
            <a:r>
              <a:rPr lang="ru-RU" dirty="0" smtClean="0"/>
              <a:t>По всем вопросам обращаться Павлова Анастасия Александровна 8-913-506-1097</a:t>
            </a:r>
            <a:endParaRPr lang="ru-RU" dirty="0"/>
          </a:p>
          <a:p>
            <a:endParaRPr lang="ru-RU" dirty="0"/>
          </a:p>
          <a:p>
            <a:r>
              <a:rPr lang="ru-RU" dirty="0"/>
              <a:t>*Название команды        </a:t>
            </a:r>
            <a:r>
              <a:rPr lang="ru-RU" dirty="0" smtClean="0"/>
              <a:t>_________________________________________________________</a:t>
            </a:r>
            <a:endParaRPr lang="ru-RU" dirty="0"/>
          </a:p>
          <a:p>
            <a:endParaRPr lang="ru-RU" sz="1100" dirty="0"/>
          </a:p>
          <a:p>
            <a:r>
              <a:rPr lang="ru-RU" dirty="0"/>
              <a:t>*Образовательное учреждение </a:t>
            </a:r>
            <a:r>
              <a:rPr lang="ru-RU" dirty="0" smtClean="0"/>
              <a:t>_____________________________</a:t>
            </a:r>
            <a:endParaRPr lang="ru-RU" dirty="0"/>
          </a:p>
          <a:p>
            <a:endParaRPr lang="ru-RU" sz="1100" dirty="0"/>
          </a:p>
          <a:p>
            <a:r>
              <a:rPr lang="ru-RU" dirty="0" err="1"/>
              <a:t>Эл.адрес</a:t>
            </a:r>
            <a:r>
              <a:rPr lang="ru-RU" dirty="0"/>
              <a:t>     </a:t>
            </a:r>
            <a:r>
              <a:rPr lang="ru-RU" dirty="0" smtClean="0"/>
              <a:t>_______________________________________________</a:t>
            </a:r>
            <a:endParaRPr lang="ru-RU" dirty="0"/>
          </a:p>
          <a:p>
            <a:endParaRPr lang="ru-RU" sz="400" dirty="0"/>
          </a:p>
          <a:p>
            <a:endParaRPr lang="ru-RU" sz="800" dirty="0"/>
          </a:p>
          <a:p>
            <a:r>
              <a:rPr lang="ru-RU" dirty="0"/>
              <a:t>№</a:t>
            </a:r>
          </a:p>
          <a:p>
            <a:r>
              <a:rPr lang="ru-RU" dirty="0"/>
              <a:t>п/п	Ф.И.О. 	</a:t>
            </a:r>
            <a:r>
              <a:rPr lang="ru-RU" dirty="0" smtClean="0"/>
              <a:t>Класс (пример - 7 «А»)</a:t>
            </a:r>
            <a:r>
              <a:rPr lang="ru-RU" dirty="0"/>
              <a:t>	</a:t>
            </a:r>
            <a:endParaRPr lang="ru-RU" dirty="0" smtClean="0"/>
          </a:p>
          <a:p>
            <a:r>
              <a:rPr lang="ru-RU" dirty="0" smtClean="0"/>
              <a:t>1________________________________________________________</a:t>
            </a:r>
            <a:r>
              <a:rPr lang="ru-RU" sz="1200" dirty="0" smtClean="0"/>
              <a:t>					</a:t>
            </a:r>
            <a:endParaRPr lang="ru-RU" dirty="0" smtClean="0"/>
          </a:p>
          <a:p>
            <a:r>
              <a:rPr lang="ru-RU" dirty="0" smtClean="0"/>
              <a:t>2________________________________________________________</a:t>
            </a:r>
            <a:r>
              <a:rPr lang="ru-RU" sz="1600" dirty="0"/>
              <a:t>	</a:t>
            </a:r>
            <a:r>
              <a:rPr lang="ru-RU" sz="1100" dirty="0"/>
              <a:t>	</a:t>
            </a:r>
            <a:r>
              <a:rPr lang="ru-RU" sz="1600" dirty="0"/>
              <a:t>	</a:t>
            </a:r>
            <a:r>
              <a:rPr lang="ru-RU" sz="1100" dirty="0"/>
              <a:t>		</a:t>
            </a:r>
            <a:endParaRPr lang="ru-RU" dirty="0"/>
          </a:p>
          <a:p>
            <a:r>
              <a:rPr lang="ru-RU" dirty="0" smtClean="0"/>
              <a:t>3________________________________________________________</a:t>
            </a:r>
            <a:r>
              <a:rPr lang="ru-RU" sz="1100" dirty="0"/>
              <a:t>					</a:t>
            </a:r>
          </a:p>
          <a:p>
            <a:endParaRPr lang="ru-RU" dirty="0"/>
          </a:p>
          <a:p>
            <a:r>
              <a:rPr lang="ru-RU" dirty="0"/>
              <a:t>Куратор </a:t>
            </a:r>
            <a:r>
              <a:rPr lang="ru-RU" dirty="0" smtClean="0"/>
              <a:t>команды и должность </a:t>
            </a:r>
            <a:r>
              <a:rPr lang="ru-RU" dirty="0"/>
              <a:t>(руководитель)</a:t>
            </a:r>
          </a:p>
          <a:p>
            <a:r>
              <a:rPr lang="ru-RU" dirty="0"/>
              <a:t>_____________________________________________________</a:t>
            </a:r>
          </a:p>
          <a:p>
            <a:endParaRPr lang="ru-RU" dirty="0"/>
          </a:p>
          <a:p>
            <a:r>
              <a:rPr lang="ru-RU" dirty="0"/>
              <a:t>Контактный телефон* (обязательно для заполнения) _____________________________________________________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642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1612874240_53-p-fon-starii-list-bumagi-dlya-prezentatsii-55.png (1223×95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3" y="-108098"/>
            <a:ext cx="7272808" cy="1036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2319" y="755998"/>
            <a:ext cx="5256584" cy="108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4247" y="539974"/>
            <a:ext cx="69127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Городской дистанционный конкурс </a:t>
            </a:r>
          </a:p>
          <a:p>
            <a:pPr algn="ctr"/>
            <a:r>
              <a:rPr lang="ru-RU" dirty="0"/>
              <a:t>по краеведческому ориентированию </a:t>
            </a:r>
          </a:p>
          <a:p>
            <a:pPr algn="ctr"/>
            <a:r>
              <a:rPr lang="ru-RU" dirty="0"/>
              <a:t>«</a:t>
            </a:r>
            <a:r>
              <a:rPr lang="ru-RU"/>
              <a:t>Наш край – познаем </a:t>
            </a:r>
            <a:r>
              <a:rPr lang="ru-RU" dirty="0"/>
              <a:t>и любим!»</a:t>
            </a:r>
          </a:p>
          <a:p>
            <a:pPr algn="r"/>
            <a:r>
              <a:rPr lang="ru-RU" dirty="0"/>
              <a:t>Группа «А»</a:t>
            </a:r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БЛАНК ОТВЕТОВ</a:t>
            </a:r>
          </a:p>
          <a:p>
            <a:endParaRPr lang="ru-RU" dirty="0"/>
          </a:p>
          <a:p>
            <a:pPr marL="180975" algn="ctr"/>
            <a:r>
              <a:rPr lang="ru-RU" dirty="0" smtClean="0"/>
              <a:t>*</a:t>
            </a:r>
            <a:r>
              <a:rPr lang="ru-RU" dirty="0"/>
              <a:t>Работы принимаются до 15:00 часов 14.11.2022 (время указано местное) на адрес электронной почты </a:t>
            </a:r>
            <a:r>
              <a:rPr lang="ru-RU" dirty="0">
                <a:hlinkClick r:id="rId3"/>
              </a:rPr>
              <a:t>org.turism@yandex.ru</a:t>
            </a:r>
            <a:r>
              <a:rPr lang="ru-RU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6901" y="3137753"/>
            <a:ext cx="60486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Маршрут 1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________________________________________________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________________________________________________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    </a:t>
            </a:r>
          </a:p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62775" y="6556385"/>
            <a:ext cx="604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Маршрут 2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50463" y="8344229"/>
            <a:ext cx="604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Маршрут 3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_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_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________________________________________________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________________________________________________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_</a:t>
            </a:r>
            <a:r>
              <a:rPr lang="ru-RU" dirty="0" smtClean="0"/>
              <a:t>_______________________________________________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283" y="3974370"/>
            <a:ext cx="1368152" cy="2162785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 flipV="1">
            <a:off x="1931762" y="4239491"/>
            <a:ext cx="4723615" cy="1462"/>
          </a:xfrm>
          <a:prstGeom prst="line">
            <a:avLst/>
          </a:prstGeom>
          <a:ln w="1270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093768" y="5938406"/>
            <a:ext cx="4561609" cy="2168"/>
          </a:xfrm>
          <a:prstGeom prst="line">
            <a:avLst/>
          </a:prstGeom>
          <a:ln w="1270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222394" y="4491157"/>
            <a:ext cx="4427788" cy="2911"/>
          </a:xfrm>
          <a:prstGeom prst="line">
            <a:avLst/>
          </a:prstGeom>
          <a:ln w="1270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093768" y="5725539"/>
            <a:ext cx="4561609" cy="2168"/>
          </a:xfrm>
          <a:prstGeom prst="line">
            <a:avLst/>
          </a:prstGeom>
          <a:ln w="1270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237526" y="5478082"/>
            <a:ext cx="4412656" cy="8070"/>
          </a:xfrm>
          <a:prstGeom prst="line">
            <a:avLst/>
          </a:prstGeom>
          <a:ln w="1270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2168244" y="5208849"/>
            <a:ext cx="4481938" cy="22974"/>
          </a:xfrm>
          <a:prstGeom prst="line">
            <a:avLst/>
          </a:prstGeom>
          <a:ln w="1270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980431" y="4966001"/>
            <a:ext cx="4669751" cy="8070"/>
          </a:xfrm>
          <a:prstGeom prst="line">
            <a:avLst/>
          </a:prstGeom>
          <a:ln w="1270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932147" y="4717744"/>
            <a:ext cx="4718035" cy="23841"/>
          </a:xfrm>
          <a:prstGeom prst="line">
            <a:avLst/>
          </a:prstGeom>
          <a:ln w="1270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62775" y="4606042"/>
            <a:ext cx="6114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342900" indent="-342900">
              <a:buFont typeface="+mj-lt"/>
              <a:buAutoNum type="arabicPeriod" startAt="4"/>
            </a:pPr>
            <a:r>
              <a:rPr lang="ru-RU" dirty="0" smtClean="0"/>
              <a:t>________________________________________________ 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ru-RU" dirty="0" smtClean="0"/>
              <a:t>________________________________________________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16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9033</TotalTime>
  <Words>167</Words>
  <Application>Microsoft Office PowerPoint</Application>
  <PresentationFormat>Произвольный</PresentationFormat>
  <Paragraphs>57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VVV</dc:creator>
  <cp:lastModifiedBy>user</cp:lastModifiedBy>
  <cp:revision>272</cp:revision>
  <dcterms:created xsi:type="dcterms:W3CDTF">2012-02-18T04:31:54Z</dcterms:created>
  <dcterms:modified xsi:type="dcterms:W3CDTF">2022-11-07T04:32:01Z</dcterms:modified>
</cp:coreProperties>
</file>