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69" r:id="rId3"/>
    <p:sldId id="278" r:id="rId4"/>
  </p:sldIdLst>
  <p:sldSz cx="7561263" cy="104409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0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>
      <p:cViewPr varScale="1">
        <p:scale>
          <a:sx n="49" d="100"/>
          <a:sy n="49" d="100"/>
        </p:scale>
        <p:origin x="720" y="72"/>
      </p:cViewPr>
      <p:guideLst>
        <p:guide orient="horz" pos="3289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095" y="3243474"/>
            <a:ext cx="6427074" cy="223804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4190" y="5916560"/>
            <a:ext cx="5292884" cy="26682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287" y="6709302"/>
            <a:ext cx="6427074" cy="2073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7287" y="4425337"/>
            <a:ext cx="6427074" cy="228396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78063" y="2436232"/>
            <a:ext cx="3339558" cy="68905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43642" y="2436232"/>
            <a:ext cx="3339558" cy="68905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337139"/>
            <a:ext cx="3340871" cy="97400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8063" y="3311147"/>
            <a:ext cx="3340871" cy="601565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41017" y="2337139"/>
            <a:ext cx="3342183" cy="97400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841017" y="3311147"/>
            <a:ext cx="3342183" cy="601565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4" y="415706"/>
            <a:ext cx="2487603" cy="17691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6244" y="415707"/>
            <a:ext cx="4226956" cy="89110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064" y="2184874"/>
            <a:ext cx="2487603" cy="71419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060" y="7308692"/>
            <a:ext cx="4536758" cy="86283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82060" y="932922"/>
            <a:ext cx="4536758" cy="626459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2060" y="8171524"/>
            <a:ext cx="4536758" cy="122536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481916" y="418125"/>
            <a:ext cx="1701284" cy="890867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78063" y="418125"/>
            <a:ext cx="4977831" cy="890867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418123"/>
            <a:ext cx="6805137" cy="17401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436232"/>
            <a:ext cx="6805137" cy="6890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8063" y="9677250"/>
            <a:ext cx="1764295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83432" y="9677250"/>
            <a:ext cx="2394400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418905" y="9677250"/>
            <a:ext cx="1764295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rg.turism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org.turism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1612874240_53-p-fon-starii-list-bumagi-dlya-prezentatsii-55.png (1223×95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3" y="-108098"/>
            <a:ext cx="7272808" cy="1036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2239" y="467966"/>
            <a:ext cx="7056784" cy="10002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ЗАЯВКА</a:t>
            </a:r>
          </a:p>
          <a:p>
            <a:pPr algn="ctr"/>
            <a:r>
              <a:rPr lang="ru-RU" dirty="0"/>
              <a:t>на участие в городском дистанционном конкурсе </a:t>
            </a:r>
            <a:endParaRPr lang="ru-RU" dirty="0" smtClean="0"/>
          </a:p>
          <a:p>
            <a:pPr algn="ctr"/>
            <a:r>
              <a:rPr lang="ru-RU" dirty="0" smtClean="0"/>
              <a:t>по </a:t>
            </a:r>
            <a:r>
              <a:rPr lang="ru-RU" dirty="0"/>
              <a:t>краеведческому ориентированию </a:t>
            </a:r>
          </a:p>
          <a:p>
            <a:pPr algn="ctr"/>
            <a:r>
              <a:rPr lang="ru-RU" dirty="0"/>
              <a:t>«Наш край – познаем и любим!»  </a:t>
            </a:r>
          </a:p>
          <a:p>
            <a:pPr algn="ctr"/>
            <a:r>
              <a:rPr lang="ru-RU" dirty="0"/>
              <a:t>07.10.2022 - 21.11.2022. гг.</a:t>
            </a:r>
          </a:p>
          <a:p>
            <a:pPr algn="ctr"/>
            <a:endParaRPr lang="ru-RU" dirty="0"/>
          </a:p>
          <a:p>
            <a:pPr marL="285750" indent="-104775">
              <a:buFont typeface="Arial" panose="020B0604020202020204" pitchFamily="34" charset="0"/>
              <a:buChar char="•"/>
            </a:pPr>
            <a:r>
              <a:rPr lang="ru-RU" dirty="0"/>
              <a:t>Работы принимаются до 15:00 часов 14.11.2022 (время указано местное) на адрес электронной почты </a:t>
            </a:r>
            <a:r>
              <a:rPr lang="ru-RU" dirty="0">
                <a:hlinkClick r:id="rId3"/>
              </a:rPr>
              <a:t>org.turism@yandex.ru</a:t>
            </a:r>
            <a:r>
              <a:rPr lang="ru-RU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00" dirty="0"/>
          </a:p>
          <a:p>
            <a:pPr algn="just"/>
            <a:r>
              <a:rPr lang="ru-RU" dirty="0"/>
              <a:t>Заявку и бланк ответов </a:t>
            </a:r>
            <a:r>
              <a:rPr lang="ru-RU" dirty="0" smtClean="0"/>
              <a:t>высылать </a:t>
            </a:r>
            <a:r>
              <a:rPr lang="ru-RU" dirty="0"/>
              <a:t>в формате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Office</a:t>
            </a:r>
            <a:r>
              <a:rPr lang="ru-RU" dirty="0"/>
              <a:t> </a:t>
            </a:r>
            <a:r>
              <a:rPr lang="ru-RU" dirty="0" err="1"/>
              <a:t>Word</a:t>
            </a:r>
            <a:r>
              <a:rPr lang="ru-RU" dirty="0"/>
              <a:t>, или любого удобного формата </a:t>
            </a:r>
            <a:r>
              <a:rPr lang="en-US" dirty="0"/>
              <a:t>(PDF, JPG)</a:t>
            </a:r>
            <a:r>
              <a:rPr lang="ru-RU" dirty="0"/>
              <a:t>, заархивированные вместе, в папку </a:t>
            </a:r>
            <a:r>
              <a:rPr lang="ru-RU" dirty="0" err="1"/>
              <a:t>zip</a:t>
            </a:r>
            <a:r>
              <a:rPr lang="ru-RU" dirty="0"/>
              <a:t> архив, с указанием образовательного учреждения в названии файла (образец: Школа26.zip). По всем вопросам обращаться Павлова Анастасия Александровна – 8-913-506-1097</a:t>
            </a:r>
          </a:p>
          <a:p>
            <a:pPr algn="just"/>
            <a:endParaRPr lang="ru-RU" dirty="0"/>
          </a:p>
          <a:p>
            <a:r>
              <a:rPr lang="ru-RU" dirty="0"/>
              <a:t>*Название команды        _________________________________________________________</a:t>
            </a:r>
          </a:p>
          <a:p>
            <a:endParaRPr lang="ru-RU" sz="1100" dirty="0"/>
          </a:p>
          <a:p>
            <a:r>
              <a:rPr lang="ru-RU" dirty="0"/>
              <a:t>*Образовательное учреждение _____________________________</a:t>
            </a:r>
          </a:p>
          <a:p>
            <a:endParaRPr lang="ru-RU" sz="1100" dirty="0"/>
          </a:p>
          <a:p>
            <a:r>
              <a:rPr lang="ru-RU" dirty="0" err="1"/>
              <a:t>Эл.адрес</a:t>
            </a:r>
            <a:r>
              <a:rPr lang="ru-RU" dirty="0"/>
              <a:t>     _______________________________________________</a:t>
            </a:r>
          </a:p>
          <a:p>
            <a:endParaRPr lang="ru-RU" sz="900" dirty="0"/>
          </a:p>
          <a:p>
            <a:endParaRPr lang="ru-RU" sz="800" dirty="0"/>
          </a:p>
          <a:p>
            <a:r>
              <a:rPr lang="ru-RU" dirty="0"/>
              <a:t>№</a:t>
            </a:r>
          </a:p>
          <a:p>
            <a:r>
              <a:rPr lang="ru-RU" dirty="0"/>
              <a:t>п/п	Ф.И.О. 	Класс (пример -7 «А»)	</a:t>
            </a:r>
          </a:p>
          <a:p>
            <a:r>
              <a:rPr lang="ru-RU" dirty="0"/>
              <a:t>1________________________________________________________</a:t>
            </a:r>
            <a:r>
              <a:rPr lang="ru-RU" sz="1200" dirty="0"/>
              <a:t>					</a:t>
            </a:r>
            <a:endParaRPr lang="ru-RU" dirty="0"/>
          </a:p>
          <a:p>
            <a:r>
              <a:rPr lang="ru-RU" dirty="0"/>
              <a:t>2________________________________________________________</a:t>
            </a:r>
            <a:r>
              <a:rPr lang="ru-RU" sz="1600" dirty="0"/>
              <a:t>	</a:t>
            </a:r>
            <a:r>
              <a:rPr lang="ru-RU" sz="1100" dirty="0"/>
              <a:t>	</a:t>
            </a:r>
            <a:r>
              <a:rPr lang="ru-RU" sz="1600" dirty="0"/>
              <a:t>	</a:t>
            </a:r>
            <a:r>
              <a:rPr lang="ru-RU" sz="1100" dirty="0"/>
              <a:t>		</a:t>
            </a:r>
            <a:endParaRPr lang="ru-RU" dirty="0"/>
          </a:p>
          <a:p>
            <a:r>
              <a:rPr lang="ru-RU" dirty="0"/>
              <a:t>3________________________________________________________</a:t>
            </a:r>
            <a:r>
              <a:rPr lang="ru-RU" sz="600" dirty="0"/>
              <a:t>					</a:t>
            </a:r>
          </a:p>
          <a:p>
            <a:endParaRPr lang="ru-RU" dirty="0"/>
          </a:p>
          <a:p>
            <a:r>
              <a:rPr lang="ru-RU" dirty="0"/>
              <a:t>Куратор команды и должность (руководитель)</a:t>
            </a:r>
          </a:p>
          <a:p>
            <a:r>
              <a:rPr lang="ru-RU" dirty="0"/>
              <a:t>_____________________________________________________</a:t>
            </a:r>
          </a:p>
          <a:p>
            <a:endParaRPr lang="ru-RU" dirty="0"/>
          </a:p>
          <a:p>
            <a:r>
              <a:rPr lang="ru-RU" dirty="0"/>
              <a:t>Контактный телефон* (обязательно для заполнения) _____________________________________________________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665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1612874240_53-p-fon-starii-list-bumagi-dlya-prezentatsii-55.png (1223×95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3" y="-108098"/>
            <a:ext cx="7272808" cy="1036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2239" y="323950"/>
            <a:ext cx="68407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Городской дистанционный конкурс </a:t>
            </a:r>
          </a:p>
          <a:p>
            <a:pPr algn="ctr"/>
            <a:r>
              <a:rPr lang="ru-RU" dirty="0"/>
              <a:t>по краеведческому ориентированию </a:t>
            </a:r>
          </a:p>
          <a:p>
            <a:pPr algn="ctr"/>
            <a:r>
              <a:rPr lang="ru-RU" dirty="0"/>
              <a:t>«Наш край: познаем и любим!»</a:t>
            </a:r>
          </a:p>
          <a:p>
            <a:pPr algn="r"/>
            <a:r>
              <a:rPr lang="ru-RU" dirty="0"/>
              <a:t>Группа </a:t>
            </a:r>
            <a:r>
              <a:rPr lang="ru-RU" dirty="0" smtClean="0"/>
              <a:t>«В»</a:t>
            </a:r>
            <a:endParaRPr lang="ru-RU" dirty="0"/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БЛАНК ОТВЕТОВ</a:t>
            </a:r>
          </a:p>
          <a:p>
            <a:endParaRPr lang="ru-RU" dirty="0"/>
          </a:p>
          <a:p>
            <a:pPr marL="180975" algn="ctr"/>
            <a:r>
              <a:rPr lang="ru-RU" dirty="0"/>
              <a:t>*Работы принимаются до 15:00 часов 14.11.2022 (время указано местное) на адрес электронной почты </a:t>
            </a:r>
            <a:r>
              <a:rPr lang="ru-RU" dirty="0">
                <a:hlinkClick r:id="rId3"/>
              </a:rPr>
              <a:t>org.turism@yandex.ru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8282" y="2801731"/>
            <a:ext cx="604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1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48282" y="4725514"/>
            <a:ext cx="604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2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48282" y="6562220"/>
            <a:ext cx="60486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3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_______________________________________________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181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1612874240_53-p-fon-starii-list-bumagi-dlya-prezentatsii-55.png (1223×95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3" y="-108098"/>
            <a:ext cx="7272808" cy="1036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s://dousad-25.ru/images/myfolder/panteleeva/zashumlennye_izobrajeniy/38351_html_7b67647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dousad-25.ru/images/myfolder/panteleeva/zashumlennye_izobrajeniy/38351_html_7b67647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92" y="961643"/>
            <a:ext cx="6174790" cy="3051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990842"/>
              </p:ext>
            </p:extLst>
          </p:nvPr>
        </p:nvGraphicFramePr>
        <p:xfrm>
          <a:off x="1077467" y="5580534"/>
          <a:ext cx="5760640" cy="439248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3651447769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3614034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3830421566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3697593152"/>
                    </a:ext>
                  </a:extLst>
                </a:gridCol>
              </a:tblGrid>
              <a:tr h="109812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 dpi="0" rotWithShape="1">
                      <a:blip r:embed="rId4"/>
                      <a:srcRect/>
                      <a:stretch>
                        <a:fillRect l="1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4"/>
                      <a:stretch>
                        <a:fillRect l="1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4"/>
                      <a:stretch>
                        <a:fillRect l="1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5"/>
                      <a:stretch>
                        <a:fillRect l="1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315562537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6"/>
                      <a:stretch>
                        <a:fillRect l="1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4"/>
                      <a:stretch>
                        <a:fillRect l="1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4"/>
                      <a:stretch>
                        <a:fillRect l="1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4"/>
                      <a:stretch>
                        <a:fillRect l="1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2063279500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4"/>
                      <a:stretch>
                        <a:fillRect l="1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4"/>
                      <a:stretch>
                        <a:fillRect l="1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7"/>
                      <a:stretch>
                        <a:fillRect l="1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4"/>
                      <a:stretch>
                        <a:fillRect l="1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3346760120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4"/>
                      <a:stretch>
                        <a:fillRect l="1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blipFill>
                      <a:blip r:embed="rId4"/>
                      <a:stretch>
                        <a:fillRect l="1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4"/>
                      <a:stretch>
                        <a:fillRect l="1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blipFill>
                      <a:blip r:embed="rId8"/>
                      <a:stretch>
                        <a:fillRect l="1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371486731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52482" y="488945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0391" y="4150626"/>
            <a:ext cx="63666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__________________________________________________________________________________________________________________________________________________________________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70391" y="5155361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280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9219</TotalTime>
  <Words>187</Words>
  <Application>Microsoft Office PowerPoint</Application>
  <PresentationFormat>Произвольный</PresentationFormat>
  <Paragraphs>59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VVV</dc:creator>
  <cp:lastModifiedBy>user</cp:lastModifiedBy>
  <cp:revision>272</cp:revision>
  <dcterms:created xsi:type="dcterms:W3CDTF">2012-02-18T04:31:54Z</dcterms:created>
  <dcterms:modified xsi:type="dcterms:W3CDTF">2022-11-07T04:34:47Z</dcterms:modified>
</cp:coreProperties>
</file>